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72" r:id="rId4"/>
    <p:sldId id="275" r:id="rId5"/>
    <p:sldId id="273" r:id="rId6"/>
    <p:sldId id="274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16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26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99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4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5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3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19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9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18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4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4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8262-379F-4FD5-A663-0B1BF7C45375}" type="datetimeFigureOut">
              <a:rPr lang="en-CA" smtClean="0"/>
              <a:t>2017-12-01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F63F-54B9-4A8F-B793-57F7A8B74A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Sean\Desktop\Laurel Creek development\colour aerial view of donu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0"/>
            <a:ext cx="938965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1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Sean\Desktop\Laurel Creek development\Neighbour land clearing 2005\October 19, 2005 (befor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" y="2967"/>
            <a:ext cx="9139116" cy="68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Sean\Desktop\Laurel Creek development\Neighbour land clearing 2005\November 27 2012 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0" y="0"/>
            <a:ext cx="9162030" cy="68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2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Sean\Desktop\Laurel Creek development\colour aerial view of donu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38965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6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BBECE8-BAAD-467C-B212-91165DAE1D93}"/>
              </a:ext>
            </a:extLst>
          </p:cNvPr>
          <p:cNvSpPr txBox="1"/>
          <p:nvPr/>
        </p:nvSpPr>
        <p:spPr>
          <a:xfrm>
            <a:off x="550707" y="1536174"/>
            <a:ext cx="857811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“…land use could include: </a:t>
            </a:r>
          </a:p>
          <a:p>
            <a:r>
              <a:rPr lang="en-CA" sz="6000" dirty="0"/>
              <a:t>Residential uses, and/or </a:t>
            </a:r>
          </a:p>
          <a:p>
            <a:r>
              <a:rPr lang="en-CA" sz="6000" dirty="0"/>
              <a:t>Open Space, and/or a </a:t>
            </a:r>
          </a:p>
          <a:p>
            <a:r>
              <a:rPr lang="en-CA" sz="6000" dirty="0"/>
              <a:t>Restoration Area.”</a:t>
            </a:r>
          </a:p>
          <a:p>
            <a:r>
              <a:rPr lang="en-CA" sz="1600" dirty="0"/>
              <a:t>				</a:t>
            </a:r>
          </a:p>
          <a:p>
            <a:r>
              <a:rPr lang="en-CA" sz="1600" dirty="0"/>
              <a:t>		</a:t>
            </a:r>
            <a:r>
              <a:rPr lang="en-CA" sz="2400" dirty="0"/>
              <a:t>Page 33, Beaver Creek Meadows District Plan</a:t>
            </a:r>
          </a:p>
        </p:txBody>
      </p:sp>
    </p:spTree>
    <p:extLst>
      <p:ext uri="{BB962C8B-B14F-4D97-AF65-F5344CB8AC3E}">
        <p14:creationId xmlns:p14="http://schemas.microsoft.com/office/powerpoint/2010/main" val="380394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CF1658-6FC0-4A6C-B4EA-9AD1EA8A1134}"/>
              </a:ext>
            </a:extLst>
          </p:cNvPr>
          <p:cNvSpPr txBox="1"/>
          <p:nvPr/>
        </p:nvSpPr>
        <p:spPr>
          <a:xfrm>
            <a:off x="539552" y="1228397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“We are all stewards of the environment. Acting now by preserving the natural environment, reducing our carbon footprint and building the city in an environmentally sound manner, will benefit future generations.”</a:t>
            </a:r>
          </a:p>
        </p:txBody>
      </p:sp>
    </p:spTree>
    <p:extLst>
      <p:ext uri="{BB962C8B-B14F-4D97-AF65-F5344CB8AC3E}">
        <p14:creationId xmlns:p14="http://schemas.microsoft.com/office/powerpoint/2010/main" val="106033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Sean\Desktop\Laurel Creek development\colour aerial view of donu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38965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4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Deborah Swidrovich</cp:lastModifiedBy>
  <cp:revision>20</cp:revision>
  <dcterms:created xsi:type="dcterms:W3CDTF">2015-10-21T13:28:45Z</dcterms:created>
  <dcterms:modified xsi:type="dcterms:W3CDTF">2017-12-01T20:07:43Z</dcterms:modified>
</cp:coreProperties>
</file>