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4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1368" y="-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22442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80507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91753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6204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6159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436427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65206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611696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7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35614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07996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18A1B-18B8-4B5F-A41D-926A9D9A7DCF}" type="datetimeFigureOut">
              <a:rPr lang="en-CA" smtClean="0"/>
              <a:t>04/06/2016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97F54D-25A7-4A39-9E97-7700140EA2AD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5609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>
            <a:off x="0" y="5819073"/>
            <a:ext cx="6858000" cy="3324927"/>
          </a:xfrm>
          <a:prstGeom prst="rect">
            <a:avLst/>
          </a:prstGeom>
          <a:solidFill>
            <a:srgbClr val="31547F"/>
          </a:solidFill>
          <a:ln>
            <a:solidFill>
              <a:srgbClr val="3154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Double Wave 4"/>
          <p:cNvSpPr/>
          <p:nvPr/>
        </p:nvSpPr>
        <p:spPr>
          <a:xfrm>
            <a:off x="-12008" y="2666694"/>
            <a:ext cx="6870008" cy="6441810"/>
          </a:xfrm>
          <a:prstGeom prst="doubleWave">
            <a:avLst/>
          </a:prstGeom>
          <a:solidFill>
            <a:srgbClr val="3154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TextBox 5"/>
          <p:cNvSpPr txBox="1"/>
          <p:nvPr/>
        </p:nvSpPr>
        <p:spPr>
          <a:xfrm>
            <a:off x="260647" y="3491880"/>
            <a:ext cx="631268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2000" i="1" dirty="0" smtClean="0">
                <a:solidFill>
                  <a:schemeClr val="bg1"/>
                </a:solidFill>
              </a:rPr>
              <a:t>When</a:t>
            </a:r>
            <a:r>
              <a:rPr lang="en-CA" sz="2000" dirty="0" smtClean="0">
                <a:solidFill>
                  <a:schemeClr val="bg1"/>
                </a:solidFill>
              </a:rPr>
              <a:t>? </a:t>
            </a:r>
            <a:r>
              <a:rPr lang="en-CA" sz="2400" b="1" u="sng" dirty="0" smtClean="0">
                <a:solidFill>
                  <a:schemeClr val="bg1"/>
                </a:solidFill>
              </a:rPr>
              <a:t>June </a:t>
            </a:r>
            <a:r>
              <a:rPr lang="en-CA" sz="2400" b="1" u="sng" dirty="0" smtClean="0">
                <a:solidFill>
                  <a:schemeClr val="bg1"/>
                </a:solidFill>
              </a:rPr>
              <a:t>16</a:t>
            </a:r>
            <a:r>
              <a:rPr lang="en-CA" sz="2400" b="1" u="sng" baseline="30000" dirty="0" smtClean="0">
                <a:solidFill>
                  <a:schemeClr val="bg1"/>
                </a:solidFill>
              </a:rPr>
              <a:t>th</a:t>
            </a:r>
            <a:r>
              <a:rPr lang="en-CA" sz="2400" b="1" u="sng" dirty="0" smtClean="0">
                <a:solidFill>
                  <a:schemeClr val="bg1"/>
                </a:solidFill>
              </a:rPr>
              <a:t> </a:t>
            </a:r>
            <a:r>
              <a:rPr lang="en-CA" sz="2400" b="1" dirty="0" smtClean="0">
                <a:solidFill>
                  <a:schemeClr val="bg1"/>
                </a:solidFill>
              </a:rPr>
              <a:t>2016, </a:t>
            </a:r>
            <a:r>
              <a:rPr lang="en-CA" sz="2400" b="1" u="sng" dirty="0" smtClean="0">
                <a:solidFill>
                  <a:schemeClr val="bg1"/>
                </a:solidFill>
              </a:rPr>
              <a:t>7:00pm – 9:00pm</a:t>
            </a:r>
            <a:endParaRPr lang="en-CA" sz="2000" b="1" u="sng" dirty="0" smtClean="0">
              <a:solidFill>
                <a:schemeClr val="bg1"/>
              </a:solidFill>
            </a:endParaRPr>
          </a:p>
          <a:p>
            <a:pPr>
              <a:spcAft>
                <a:spcPts val="1200"/>
              </a:spcAft>
            </a:pPr>
            <a:r>
              <a:rPr lang="en-CA" sz="2000" i="1" dirty="0" smtClean="0">
                <a:solidFill>
                  <a:schemeClr val="bg1"/>
                </a:solidFill>
              </a:rPr>
              <a:t>Where</a:t>
            </a:r>
            <a:r>
              <a:rPr lang="en-CA" sz="2000" dirty="0" smtClean="0">
                <a:solidFill>
                  <a:schemeClr val="bg1"/>
                </a:solidFill>
              </a:rPr>
              <a:t>? The LUNA Project</a:t>
            </a:r>
            <a:r>
              <a:rPr lang="en-CA" sz="2000" dirty="0">
                <a:solidFill>
                  <a:schemeClr val="bg1"/>
                </a:solidFill>
              </a:rPr>
              <a:t>: 689 Sager </a:t>
            </a:r>
            <a:r>
              <a:rPr lang="en-CA" sz="2000" dirty="0" smtClean="0">
                <a:solidFill>
                  <a:schemeClr val="bg1"/>
                </a:solidFill>
              </a:rPr>
              <a:t>Rd. Hamilton, ON</a:t>
            </a:r>
            <a:endParaRPr lang="en-CA" sz="2400" b="1" dirty="0" smtClean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924944" y="4468048"/>
            <a:ext cx="358069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dirty="0" smtClean="0">
                <a:solidFill>
                  <a:schemeClr val="bg1"/>
                </a:solidFill>
              </a:rPr>
              <a:t>Join us at The LUNA Project homestead  for an evening of entertainment and discussion. The film will be viewed inside one of LUNA’s sustainable yurts. </a:t>
            </a:r>
          </a:p>
          <a:p>
            <a:endParaRPr lang="en-CA" dirty="0" smtClean="0">
              <a:solidFill>
                <a:schemeClr val="bg1"/>
              </a:solidFill>
            </a:endParaRPr>
          </a:p>
          <a:p>
            <a:r>
              <a:rPr lang="en-CA" dirty="0" smtClean="0">
                <a:solidFill>
                  <a:schemeClr val="bg1"/>
                </a:solidFill>
              </a:rPr>
              <a:t>Living Downstream is based on a book written by an ecologist and cancer survivor who makes it her quest to bring attention to toxins in waterways and their impact on health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65712" y="1835696"/>
            <a:ext cx="6024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latin typeface="Adobe Caslon Pro Bold" pitchFamily="18" charset="0"/>
              </a:rPr>
              <a:t>Cohosted by WALKING DOWNSTREAM and The LUNA Project</a:t>
            </a:r>
            <a:endParaRPr lang="en-CA" sz="2400" dirty="0" smtClean="0">
              <a:latin typeface="Adobe Caslon Pro Bold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0703" y="8028384"/>
            <a:ext cx="685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More </a:t>
            </a:r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info on </a:t>
            </a:r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the Walking  Downstream </a:t>
            </a:r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Facebook </a:t>
            </a:r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group </a:t>
            </a:r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at  </a:t>
            </a:r>
            <a:r>
              <a:rPr lang="en-CA" sz="2400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http</a:t>
            </a:r>
            <a:r>
              <a:rPr lang="en-CA" sz="2400" dirty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://</a:t>
            </a:r>
            <a:r>
              <a:rPr lang="en-CA" sz="2400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on.fb.me/1MHIJDz</a:t>
            </a:r>
          </a:p>
          <a:p>
            <a:pPr algn="ctr"/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Or The LUNA Project </a:t>
            </a:r>
            <a:r>
              <a:rPr lang="en-CA" i="1" dirty="0" err="1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facebook</a:t>
            </a:r>
            <a:r>
              <a:rPr lang="en-CA" i="1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 group </a:t>
            </a:r>
            <a:r>
              <a:rPr lang="en-CA" i="1" dirty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at </a:t>
            </a:r>
            <a:r>
              <a:rPr lang="en-CA" sz="2400" dirty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https://www.facebook.com/LUNAProject/?</a:t>
            </a:r>
            <a:r>
              <a:rPr lang="en-CA" sz="2400" dirty="0" smtClean="0">
                <a:solidFill>
                  <a:schemeClr val="bg1"/>
                </a:solidFill>
                <a:latin typeface="Adobe Arabic" pitchFamily="18" charset="-78"/>
                <a:cs typeface="Adobe Arabic" pitchFamily="18" charset="-78"/>
              </a:rPr>
              <a:t>fref=ts </a:t>
            </a:r>
            <a:endParaRPr lang="en-CA" dirty="0" smtClean="0">
              <a:solidFill>
                <a:schemeClr val="bg1"/>
              </a:solidFill>
              <a:latin typeface="Adobe Arabic" pitchFamily="18" charset="-78"/>
              <a:cs typeface="Adobe Arabic" pitchFamily="18" charset="-78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2040157" y="1553400"/>
            <a:ext cx="3037499" cy="0"/>
          </a:xfrm>
          <a:prstGeom prst="line">
            <a:avLst/>
          </a:prstGeom>
          <a:ln w="50800">
            <a:solidFill>
              <a:srgbClr val="31547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gstatic.com/tv/thumb/movieposters/8076217/p8076217_p_v8_a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56" y="4355976"/>
            <a:ext cx="2407916" cy="3614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480981" y="353071"/>
            <a:ext cx="60246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400" dirty="0" smtClean="0">
                <a:latin typeface="Adobe Caslon Pro Bold" pitchFamily="18" charset="0"/>
              </a:rPr>
              <a:t>Movie Night</a:t>
            </a:r>
          </a:p>
          <a:p>
            <a:pPr algn="ctr"/>
            <a:r>
              <a:rPr lang="en-CA" sz="4800" i="1" dirty="0" smtClean="0">
                <a:latin typeface="Adobe Caslon Pro Bold" pitchFamily="18" charset="0"/>
              </a:rPr>
              <a:t>Living Downstream</a:t>
            </a:r>
            <a:endParaRPr lang="en-CA" sz="4800" i="1" dirty="0" smtClean="0">
              <a:latin typeface="Adobe Caslon Pro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5732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13464</TotalTime>
  <Words>116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Katie</dc:creator>
  <cp:lastModifiedBy>Katie</cp:lastModifiedBy>
  <cp:revision>32</cp:revision>
  <dcterms:created xsi:type="dcterms:W3CDTF">2015-09-24T19:31:56Z</dcterms:created>
  <dcterms:modified xsi:type="dcterms:W3CDTF">2016-06-04T21:59:50Z</dcterms:modified>
</cp:coreProperties>
</file>